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pn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Relationship Id="rId14" Type="http://schemas.openxmlformats.org/officeDocument/2006/relationships/image" Target="../media/image171.png"/><Relationship Id="rId15" Type="http://schemas.openxmlformats.org/officeDocument/2006/relationships/image" Target="../media/image172.png"/><Relationship Id="rId16" Type="http://schemas.openxmlformats.org/officeDocument/2006/relationships/image" Target="../media/image173.png"/><Relationship Id="rId17" Type="http://schemas.openxmlformats.org/officeDocument/2006/relationships/image" Target="../media/image174.png"/><Relationship Id="rId18" Type="http://schemas.openxmlformats.org/officeDocument/2006/relationships/image" Target="../media/image17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Relationship Id="rId10" Type="http://schemas.openxmlformats.org/officeDocument/2006/relationships/image" Target="../media/image184.png"/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87.png"/><Relationship Id="rId14" Type="http://schemas.openxmlformats.org/officeDocument/2006/relationships/image" Target="../media/image188.png"/><Relationship Id="rId15" Type="http://schemas.openxmlformats.org/officeDocument/2006/relationships/image" Target="../media/image189.png"/><Relationship Id="rId16" Type="http://schemas.openxmlformats.org/officeDocument/2006/relationships/image" Target="../media/image190.png"/><Relationship Id="rId17" Type="http://schemas.openxmlformats.org/officeDocument/2006/relationships/image" Target="../media/image191.png"/><Relationship Id="rId18" Type="http://schemas.openxmlformats.org/officeDocument/2006/relationships/image" Target="../media/image192.png"/><Relationship Id="rId19" Type="http://schemas.openxmlformats.org/officeDocument/2006/relationships/image" Target="../media/image19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Relationship Id="rId12" Type="http://schemas.openxmlformats.org/officeDocument/2006/relationships/image" Target="../media/image204.png"/><Relationship Id="rId13" Type="http://schemas.openxmlformats.org/officeDocument/2006/relationships/image" Target="../media/image205.png"/><Relationship Id="rId14" Type="http://schemas.openxmlformats.org/officeDocument/2006/relationships/image" Target="../media/image206.png"/><Relationship Id="rId15" Type="http://schemas.openxmlformats.org/officeDocument/2006/relationships/image" Target="../media/image207.png"/><Relationship Id="rId16" Type="http://schemas.openxmlformats.org/officeDocument/2006/relationships/image" Target="../media/image208.png"/><Relationship Id="rId17" Type="http://schemas.openxmlformats.org/officeDocument/2006/relationships/image" Target="../media/image209.png"/><Relationship Id="rId18" Type="http://schemas.openxmlformats.org/officeDocument/2006/relationships/image" Target="../media/image210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1.png"/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image" Target="../media/image235.png"/><Relationship Id="rId9" Type="http://schemas.openxmlformats.org/officeDocument/2006/relationships/image" Target="../media/image236.png"/><Relationship Id="rId10" Type="http://schemas.openxmlformats.org/officeDocument/2006/relationships/image" Target="../media/image237.png"/><Relationship Id="rId11" Type="http://schemas.openxmlformats.org/officeDocument/2006/relationships/image" Target="../media/image238.png"/><Relationship Id="rId12" Type="http://schemas.openxmlformats.org/officeDocument/2006/relationships/image" Target="../media/image239.png"/><Relationship Id="rId13" Type="http://schemas.openxmlformats.org/officeDocument/2006/relationships/image" Target="../media/image240.png"/><Relationship Id="rId14" Type="http://schemas.openxmlformats.org/officeDocument/2006/relationships/image" Target="../media/image241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24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6.png"/><Relationship Id="rId3" Type="http://schemas.openxmlformats.org/officeDocument/2006/relationships/image" Target="../media/image257.png"/><Relationship Id="rId4" Type="http://schemas.openxmlformats.org/officeDocument/2006/relationships/image" Target="../media/image258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2.png"/><Relationship Id="rId3" Type="http://schemas.openxmlformats.org/officeDocument/2006/relationships/image" Target="../media/image263.png"/><Relationship Id="rId4" Type="http://schemas.openxmlformats.org/officeDocument/2006/relationships/image" Target="../media/image264.png"/><Relationship Id="rId5" Type="http://schemas.openxmlformats.org/officeDocument/2006/relationships/image" Target="../media/image265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0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1.png"/><Relationship Id="rId3" Type="http://schemas.openxmlformats.org/officeDocument/2006/relationships/image" Target="../media/image272.png"/><Relationship Id="rId4" Type="http://schemas.openxmlformats.org/officeDocument/2006/relationships/image" Target="../media/image273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775" y="3067410"/>
            <a:ext cx="11462874" cy="276125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5494" y="5545429"/>
            <a:ext cx="2731760" cy="1052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136956" y="5931397"/>
            <a:ext cx="3650230" cy="2281394"/>
            <a:chOff x="2136956" y="5931397"/>
            <a:chExt cx="3650230" cy="228139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956" y="5931397"/>
              <a:ext cx="3650230" cy="228139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8323" y="4013961"/>
            <a:ext cx="2913707" cy="101746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309" y="1506845"/>
            <a:ext cx="5590792" cy="77007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80793" y="5190472"/>
            <a:ext cx="2524128" cy="3763245"/>
            <a:chOff x="7880793" y="5190472"/>
            <a:chExt cx="2524128" cy="37632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0793" y="5190472"/>
              <a:ext cx="2524128" cy="376324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34952" y="4017746"/>
            <a:ext cx="2481488" cy="94265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145197" y="4017746"/>
            <a:ext cx="2775697" cy="94265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539052" y="5647686"/>
            <a:ext cx="3979793" cy="2848817"/>
            <a:chOff x="12539052" y="5647686"/>
            <a:chExt cx="3979793" cy="284881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39052" y="5647686"/>
              <a:ext cx="3979793" cy="28488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560274" y="4741313"/>
            <a:ext cx="4930903" cy="2642706"/>
            <a:chOff x="5560274" y="4741313"/>
            <a:chExt cx="4930903" cy="264270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0274" y="4741313"/>
              <a:ext cx="4930903" cy="26427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183425" y="4208315"/>
            <a:ext cx="896990" cy="483340"/>
            <a:chOff x="8183425" y="4208315"/>
            <a:chExt cx="896990" cy="48334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200000">
              <a:off x="8183425" y="4208315"/>
              <a:ext cx="896990" cy="48334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0376" y="3449231"/>
            <a:ext cx="4216420" cy="7744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66209" y="6583599"/>
            <a:ext cx="896990" cy="483340"/>
            <a:chOff x="10266209" y="6583599"/>
            <a:chExt cx="896990" cy="48334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3920000">
              <a:off x="10266209" y="6583599"/>
              <a:ext cx="896990" cy="483340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14638" y="7085526"/>
            <a:ext cx="3339029" cy="77440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389" y="1506845"/>
            <a:ext cx="5590791" cy="77007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70213" y="8269036"/>
            <a:ext cx="3428822" cy="7596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92931" y="3929028"/>
            <a:ext cx="4014934" cy="4252358"/>
            <a:chOff x="7192931" y="3929028"/>
            <a:chExt cx="4014934" cy="425235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2931" y="3929028"/>
              <a:ext cx="4014934" cy="425235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274" y="1497321"/>
            <a:ext cx="7935582" cy="7700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0897" y="3894764"/>
            <a:ext cx="4368359" cy="436835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341" y="1506845"/>
            <a:ext cx="8436724" cy="770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9845" y="3877238"/>
            <a:ext cx="9661048" cy="80001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773696" y="5493003"/>
            <a:ext cx="6664561" cy="764976"/>
            <a:chOff x="9773696" y="5493003"/>
            <a:chExt cx="6664561" cy="76497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3696" y="5493003"/>
              <a:ext cx="6664561" cy="7649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22727" y="5493003"/>
            <a:ext cx="6672708" cy="754306"/>
            <a:chOff x="1122727" y="5493003"/>
            <a:chExt cx="6672708" cy="75430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2727" y="5493003"/>
              <a:ext cx="6672708" cy="754306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3611" y="6415894"/>
            <a:ext cx="9870765" cy="62284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741730" y="6415894"/>
            <a:ext cx="10049422" cy="62284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855" y="1506845"/>
            <a:ext cx="9933677" cy="77007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013333" y="5898348"/>
            <a:ext cx="979048" cy="270567"/>
            <a:chOff x="2013333" y="5898348"/>
            <a:chExt cx="979048" cy="27056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3333" y="5898348"/>
              <a:ext cx="979048" cy="27056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673227" y="5898348"/>
            <a:ext cx="970582" cy="270567"/>
            <a:chOff x="10673227" y="5898348"/>
            <a:chExt cx="970582" cy="2705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73227" y="5898348"/>
              <a:ext cx="970582" cy="270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347232" cy="13822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836" y="1506845"/>
            <a:ext cx="7630296" cy="77007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177079" y="3114790"/>
            <a:ext cx="5031483" cy="6171429"/>
            <a:chOff x="2177079" y="3114790"/>
            <a:chExt cx="5031483" cy="6171429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079" y="3114790"/>
              <a:ext cx="5031483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56471" y="3114790"/>
            <a:ext cx="6048817" cy="6171429"/>
            <a:chOff x="9556471" y="3114790"/>
            <a:chExt cx="6048817" cy="617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56471" y="3114790"/>
              <a:ext cx="6048817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1920" y="4471321"/>
            <a:ext cx="11495304" cy="1652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163890" cy="13812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4927" y="7771528"/>
            <a:ext cx="2969327" cy="97088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81859" y="7771852"/>
            <a:ext cx="3059099" cy="96991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962916" y="3185636"/>
            <a:ext cx="5244252" cy="3902699"/>
            <a:chOff x="10962916" y="3185636"/>
            <a:chExt cx="5244252" cy="39026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62916" y="3185636"/>
              <a:ext cx="5244252" cy="390269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064381" y="6134271"/>
            <a:ext cx="501650" cy="501650"/>
            <a:chOff x="11064381" y="6134271"/>
            <a:chExt cx="501650" cy="501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64381" y="6134271"/>
              <a:ext cx="501650" cy="501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049886" y="5486343"/>
            <a:ext cx="501650" cy="501650"/>
            <a:chOff x="11049886" y="5486343"/>
            <a:chExt cx="501650" cy="501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886" y="5486343"/>
              <a:ext cx="501650" cy="501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064381" y="4834641"/>
            <a:ext cx="501650" cy="501650"/>
            <a:chOff x="11064381" y="4834641"/>
            <a:chExt cx="501650" cy="5016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64381" y="4834641"/>
              <a:ext cx="501650" cy="501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064381" y="3318590"/>
            <a:ext cx="501650" cy="501650"/>
            <a:chOff x="11064381" y="3318590"/>
            <a:chExt cx="501650" cy="5016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64381" y="3318590"/>
              <a:ext cx="501650" cy="501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633455" y="3255537"/>
            <a:ext cx="4428039" cy="311471"/>
            <a:chOff x="11633455" y="3255537"/>
            <a:chExt cx="4428039" cy="31147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33455" y="3255537"/>
              <a:ext cx="4428039" cy="3114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633455" y="4763827"/>
            <a:ext cx="4428039" cy="311471"/>
            <a:chOff x="11633455" y="4763827"/>
            <a:chExt cx="4428039" cy="31147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33455" y="4763827"/>
              <a:ext cx="4428039" cy="3114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633455" y="5486343"/>
            <a:ext cx="4428039" cy="311471"/>
            <a:chOff x="11633455" y="5486343"/>
            <a:chExt cx="4428039" cy="31147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33455" y="5486343"/>
              <a:ext cx="4428039" cy="3114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633455" y="6079999"/>
            <a:ext cx="4428039" cy="311471"/>
            <a:chOff x="11633455" y="6079999"/>
            <a:chExt cx="4428039" cy="31147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33455" y="6079999"/>
              <a:ext cx="4428039" cy="31147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11858" y="4415593"/>
            <a:ext cx="7628858" cy="1722645"/>
            <a:chOff x="1611858" y="4415593"/>
            <a:chExt cx="7628858" cy="1722645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1858" y="4415593"/>
              <a:ext cx="7628858" cy="17226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7757" y="4528045"/>
            <a:ext cx="501650" cy="501650"/>
            <a:chOff x="1717757" y="4528045"/>
            <a:chExt cx="501650" cy="50165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17757" y="4528045"/>
              <a:ext cx="501650" cy="5016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717757" y="5490311"/>
            <a:ext cx="501650" cy="501650"/>
            <a:chOff x="1717757" y="5490311"/>
            <a:chExt cx="501650" cy="50165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7757" y="5490311"/>
              <a:ext cx="501650" cy="50165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219407" y="4432048"/>
            <a:ext cx="4428039" cy="311471"/>
            <a:chOff x="2219407" y="4432048"/>
            <a:chExt cx="4428039" cy="311471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19407" y="4432048"/>
              <a:ext cx="4428039" cy="31147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2219407" y="5490311"/>
            <a:ext cx="4428039" cy="311471"/>
            <a:chOff x="2219407" y="5490311"/>
            <a:chExt cx="4428039" cy="311471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19407" y="5490311"/>
              <a:ext cx="4428039" cy="311471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2528" y="1506307"/>
            <a:ext cx="4316239" cy="770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163890" cy="13812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596049" y="3457444"/>
            <a:ext cx="9093615" cy="4767653"/>
            <a:chOff x="4596049" y="3457444"/>
            <a:chExt cx="9093615" cy="476765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6049" y="3457444"/>
              <a:ext cx="9093615" cy="476765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939390" y="6770795"/>
            <a:ext cx="896990" cy="483340"/>
            <a:chOff x="13939390" y="6770795"/>
            <a:chExt cx="896990" cy="48334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3920000">
              <a:off x="13939390" y="6770795"/>
              <a:ext cx="896990" cy="4833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916221" y="7115860"/>
            <a:ext cx="386348" cy="398811"/>
            <a:chOff x="14916221" y="7115860"/>
            <a:chExt cx="386348" cy="39881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16221" y="7115860"/>
              <a:ext cx="386348" cy="39881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871" y="1506307"/>
            <a:ext cx="4545020" cy="7706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163890" cy="13812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46" y="1506302"/>
            <a:ext cx="4944744" cy="77062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404504" y="3553078"/>
            <a:ext cx="7414930" cy="5261070"/>
            <a:chOff x="5404504" y="3553078"/>
            <a:chExt cx="7414930" cy="5261070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4504" y="3553078"/>
              <a:ext cx="7414930" cy="52610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38867" y="7962973"/>
            <a:ext cx="2531917" cy="727622"/>
            <a:chOff x="7638867" y="7962973"/>
            <a:chExt cx="2531917" cy="727622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638867" y="7962973"/>
              <a:ext cx="2531917" cy="727622"/>
              <a:chOff x="7638867" y="7962973"/>
              <a:chExt cx="2531917" cy="727622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38867" y="7962973"/>
                <a:ext cx="2531917" cy="727622"/>
              </a:xfrm>
              <a:prstGeom prst="rect">
                <a:avLst/>
              </a:prstGeom>
            </p:spPr>
          </p:pic>
        </p:grpSp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8402" y="7960603"/>
              <a:ext cx="2948822" cy="8970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379623" y="4769707"/>
            <a:ext cx="3888424" cy="555111"/>
            <a:chOff x="2379623" y="4769707"/>
            <a:chExt cx="3888424" cy="55511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9623" y="4769707"/>
              <a:ext cx="3888424" cy="55511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2396" y="4799323"/>
            <a:ext cx="4136450" cy="62284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196911" y="2767149"/>
            <a:ext cx="2810811" cy="785929"/>
            <a:chOff x="7196911" y="2767149"/>
            <a:chExt cx="2810811" cy="7859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6911" y="2767149"/>
              <a:ext cx="2810811" cy="7859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78667" y="2793101"/>
            <a:ext cx="2853536" cy="89705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997869" y="3999849"/>
            <a:ext cx="3434801" cy="2094828"/>
            <a:chOff x="12997869" y="3999849"/>
            <a:chExt cx="3434801" cy="209482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97869" y="3999849"/>
              <a:ext cx="3434801" cy="209482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179593" y="5261226"/>
            <a:ext cx="2187588" cy="694107"/>
            <a:chOff x="13179593" y="5261226"/>
            <a:chExt cx="2187588" cy="69410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79593" y="5261226"/>
              <a:ext cx="2187588" cy="69410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179593" y="4164782"/>
            <a:ext cx="3098390" cy="836565"/>
            <a:chOff x="13179593" y="4164782"/>
            <a:chExt cx="3098390" cy="83656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179593" y="4164782"/>
              <a:ext cx="3098390" cy="8365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76" y="492486"/>
            <a:ext cx="3226099" cy="137362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3448542" y="4293545"/>
            <a:ext cx="1756847" cy="1760400"/>
            <a:chOff x="13448542" y="4293545"/>
            <a:chExt cx="1756847" cy="1760400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48542" y="4293545"/>
              <a:ext cx="1756847" cy="1760400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99456" y="6386751"/>
            <a:ext cx="2909966" cy="109296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203315" y="4243180"/>
            <a:ext cx="1799353" cy="1799353"/>
            <a:chOff x="3203315" y="4243180"/>
            <a:chExt cx="1799353" cy="179935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315" y="4243180"/>
              <a:ext cx="1799353" cy="179935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4821" y="6377155"/>
            <a:ext cx="2459620" cy="74605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27415" y="9053075"/>
            <a:ext cx="3432107" cy="7683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257143" y="3069565"/>
            <a:ext cx="3768077" cy="3783041"/>
            <a:chOff x="7257143" y="3069565"/>
            <a:chExt cx="3768077" cy="378304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57143" y="3069565"/>
              <a:ext cx="3768077" cy="378304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33742" y="6963119"/>
            <a:ext cx="5622328" cy="13022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8163890" cy="138124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27" y="1506302"/>
            <a:ext cx="6502134" cy="77062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057145" y="2629933"/>
            <a:ext cx="6171429" cy="5643609"/>
            <a:chOff x="6057145" y="2629933"/>
            <a:chExt cx="6171429" cy="5643609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7145" y="2629933"/>
              <a:ext cx="6171429" cy="5643609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3892" y="8586250"/>
            <a:ext cx="7286641" cy="9109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00" y="492486"/>
            <a:ext cx="8315251" cy="13995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470777" y="2705792"/>
            <a:ext cx="5344159" cy="6171429"/>
            <a:chOff x="6470777" y="2705792"/>
            <a:chExt cx="5344159" cy="617142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0777" y="2705792"/>
              <a:ext cx="534415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00" y="492486"/>
            <a:ext cx="8315251" cy="13995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057143" y="3245603"/>
            <a:ext cx="6171429" cy="4906477"/>
            <a:chOff x="6057143" y="3245603"/>
            <a:chExt cx="6171429" cy="490647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3245603"/>
              <a:ext cx="6171429" cy="49064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00" y="492486"/>
            <a:ext cx="8315251" cy="139952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6057143" y="2783394"/>
            <a:ext cx="6171429" cy="5614679"/>
            <a:chOff x="6057143" y="2783394"/>
            <a:chExt cx="6171429" cy="5614679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2783394"/>
              <a:ext cx="6171429" cy="56146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3155" y="4471321"/>
            <a:ext cx="9941199" cy="16527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932" y="1524649"/>
            <a:ext cx="7534315" cy="77062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663320" y="2789189"/>
            <a:ext cx="10403089" cy="5201544"/>
            <a:chOff x="3663320" y="2789189"/>
            <a:chExt cx="10403089" cy="5201544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3320" y="2789189"/>
              <a:ext cx="10403089" cy="5201544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0328" y="6885843"/>
            <a:ext cx="5638222" cy="9109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275" y="1505602"/>
            <a:ext cx="7549296" cy="77062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69194" y="3779504"/>
            <a:ext cx="486455" cy="550107"/>
            <a:chOff x="1669194" y="3779504"/>
            <a:chExt cx="486455" cy="550107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9194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93641" y="3227914"/>
            <a:ext cx="560979" cy="551590"/>
            <a:chOff x="1593641" y="3227914"/>
            <a:chExt cx="560979" cy="55159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3641" y="3227914"/>
              <a:ext cx="560979" cy="5515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86038" y="3779504"/>
            <a:ext cx="2810683" cy="244977"/>
            <a:chOff x="2086038" y="3779504"/>
            <a:chExt cx="2810683" cy="24497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038" y="3779504"/>
              <a:ext cx="2810683" cy="24497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3252" y="3779504"/>
            <a:ext cx="486455" cy="550107"/>
            <a:chOff x="1553252" y="3779504"/>
            <a:chExt cx="486455" cy="55010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3252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99400" y="3181582"/>
            <a:ext cx="6224862" cy="4030881"/>
            <a:chOff x="1399400" y="3181582"/>
            <a:chExt cx="6224862" cy="4030881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452834" y="3181582"/>
              <a:ext cx="6171429" cy="3968548"/>
              <a:chOff x="1452834" y="3181582"/>
              <a:chExt cx="6171429" cy="3968548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52834" y="3181582"/>
                <a:ext cx="6171429" cy="396854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2780313" y="6092718"/>
              <a:ext cx="525239" cy="1466033"/>
              <a:chOff x="2780313" y="6092718"/>
              <a:chExt cx="525239" cy="1466033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5400000">
                <a:off x="2780313" y="6092718"/>
                <a:ext cx="525239" cy="146603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99400" y="6494132"/>
              <a:ext cx="825046" cy="718331"/>
              <a:chOff x="1399400" y="6494132"/>
              <a:chExt cx="825046" cy="718331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99400" y="6494132"/>
                <a:ext cx="825046" cy="718331"/>
              </a:xfrm>
              <a:prstGeom prst="rect">
                <a:avLst/>
              </a:prstGeom>
            </p:spPr>
          </p:pic>
        </p:grpSp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88183" y="7638862"/>
            <a:ext cx="3608514" cy="800019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261535" y="7638862"/>
            <a:ext cx="3742210" cy="80001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076298" y="3973926"/>
            <a:ext cx="6171429" cy="1852999"/>
            <a:chOff x="10076298" y="3973926"/>
            <a:chExt cx="6171429" cy="185299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6298" y="3973926"/>
              <a:ext cx="6171429" cy="185299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574156" y="6079588"/>
            <a:ext cx="6365202" cy="35714"/>
            <a:chOff x="5574156" y="6079588"/>
            <a:chExt cx="6365202" cy="3571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574156" y="6079588"/>
              <a:ext cx="6365202" cy="3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86038" y="3227914"/>
            <a:ext cx="2653282" cy="274903"/>
            <a:chOff x="2086038" y="3227914"/>
            <a:chExt cx="2653282" cy="27490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6038" y="3227914"/>
              <a:ext cx="2653282" cy="27490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77698" y="3227914"/>
            <a:ext cx="560979" cy="551590"/>
            <a:chOff x="1477698" y="3227914"/>
            <a:chExt cx="560979" cy="55159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7698" y="3227914"/>
              <a:ext cx="560979" cy="55159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36119" y="3090752"/>
            <a:ext cx="6488143" cy="4279754"/>
            <a:chOff x="1136119" y="3090752"/>
            <a:chExt cx="6488143" cy="42797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6119" y="3090752"/>
              <a:ext cx="6488143" cy="427975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917941" y="3121640"/>
            <a:ext cx="6488143" cy="4260599"/>
            <a:chOff x="9917941" y="3121640"/>
            <a:chExt cx="6488143" cy="4260599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17941" y="3121640"/>
              <a:ext cx="6488143" cy="4260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9194" y="3779504"/>
            <a:ext cx="486455" cy="550107"/>
            <a:chOff x="1669194" y="3779504"/>
            <a:chExt cx="486455" cy="5501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9194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93641" y="3227914"/>
            <a:ext cx="560979" cy="551590"/>
            <a:chOff x="1593641" y="3227914"/>
            <a:chExt cx="560979" cy="5515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641" y="3227914"/>
              <a:ext cx="560979" cy="55159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086038" y="3779504"/>
            <a:ext cx="2810683" cy="244977"/>
            <a:chOff x="2086038" y="3779504"/>
            <a:chExt cx="2810683" cy="24497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6038" y="3779504"/>
              <a:ext cx="2810683" cy="24497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3252" y="3779504"/>
            <a:ext cx="486455" cy="550107"/>
            <a:chOff x="1553252" y="3779504"/>
            <a:chExt cx="486455" cy="55010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3252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99400" y="3181582"/>
            <a:ext cx="6224862" cy="4030881"/>
            <a:chOff x="1399400" y="3181582"/>
            <a:chExt cx="6224862" cy="4030881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452834" y="3181582"/>
              <a:ext cx="6171429" cy="3968548"/>
              <a:chOff x="1452834" y="3181582"/>
              <a:chExt cx="6171429" cy="396854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52834" y="3181582"/>
                <a:ext cx="6171429" cy="396854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2780313" y="6092718"/>
              <a:ext cx="525239" cy="1466033"/>
              <a:chOff x="2780313" y="6092718"/>
              <a:chExt cx="525239" cy="146603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5400000">
                <a:off x="2780313" y="6092718"/>
                <a:ext cx="525239" cy="146603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99400" y="6494132"/>
              <a:ext cx="825046" cy="718331"/>
              <a:chOff x="1399400" y="6494132"/>
              <a:chExt cx="825046" cy="718331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99400" y="6494132"/>
                <a:ext cx="825046" cy="718331"/>
              </a:xfrm>
              <a:prstGeom prst="rect">
                <a:avLst/>
              </a:prstGeom>
            </p:spPr>
          </p:pic>
        </p:grpSp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88183" y="7638862"/>
            <a:ext cx="3608514" cy="80001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61535" y="7638862"/>
            <a:ext cx="3742210" cy="80001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076298" y="3973926"/>
            <a:ext cx="6171429" cy="1852999"/>
            <a:chOff x="10076298" y="3973926"/>
            <a:chExt cx="6171429" cy="185299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6298" y="3973926"/>
              <a:ext cx="6171429" cy="185299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45991" y="8413452"/>
            <a:ext cx="7400992" cy="696344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574156" y="6079588"/>
            <a:ext cx="6365202" cy="35714"/>
            <a:chOff x="5574156" y="6079588"/>
            <a:chExt cx="6365202" cy="3571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5400000">
              <a:off x="5574156" y="6079588"/>
              <a:ext cx="6365202" cy="3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086038" y="3227914"/>
            <a:ext cx="2653282" cy="274903"/>
            <a:chOff x="2086038" y="3227914"/>
            <a:chExt cx="2653282" cy="274903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6038" y="3227914"/>
              <a:ext cx="2653282" cy="274903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77698" y="3227914"/>
            <a:ext cx="560979" cy="551590"/>
            <a:chOff x="1477698" y="3227914"/>
            <a:chExt cx="560979" cy="55159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7698" y="3227914"/>
              <a:ext cx="560979" cy="55159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36119" y="3090752"/>
            <a:ext cx="6488143" cy="4279754"/>
            <a:chOff x="1136119" y="3090752"/>
            <a:chExt cx="6488143" cy="427975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6119" y="3090752"/>
              <a:ext cx="6488143" cy="427975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9917941" y="3121640"/>
            <a:ext cx="6488143" cy="4260599"/>
            <a:chOff x="9917941" y="3121640"/>
            <a:chExt cx="6488143" cy="4260599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17941" y="3121640"/>
              <a:ext cx="6488143" cy="4260599"/>
            </a:xfrm>
            <a:prstGeom prst="rect">
              <a:avLst/>
            </a:prstGeom>
          </p:spPr>
        </p:pic>
      </p:grpSp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1275" y="1515126"/>
            <a:ext cx="7549296" cy="7706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697" y="8421173"/>
            <a:ext cx="7741258" cy="69634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086038" y="3779504"/>
            <a:ext cx="2810683" cy="244977"/>
            <a:chOff x="2086038" y="3779504"/>
            <a:chExt cx="2810683" cy="24497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6038" y="3779504"/>
              <a:ext cx="2810683" cy="24497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3252" y="3779504"/>
            <a:ext cx="486455" cy="550107"/>
            <a:chOff x="1553252" y="3779504"/>
            <a:chExt cx="486455" cy="55010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3252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99400" y="3181582"/>
            <a:ext cx="6224862" cy="4030881"/>
            <a:chOff x="1399400" y="3181582"/>
            <a:chExt cx="6224862" cy="4030881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452834" y="3181582"/>
              <a:ext cx="6171429" cy="3968548"/>
              <a:chOff x="1452834" y="3181582"/>
              <a:chExt cx="6171429" cy="396854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52834" y="3181582"/>
                <a:ext cx="6171429" cy="396854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2780313" y="6092718"/>
              <a:ext cx="525239" cy="1466033"/>
              <a:chOff x="2780313" y="6092718"/>
              <a:chExt cx="525239" cy="1466033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5400000">
                <a:off x="2780313" y="6092718"/>
                <a:ext cx="525239" cy="146603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99400" y="6494132"/>
              <a:ext cx="825046" cy="718331"/>
              <a:chOff x="1399400" y="6494132"/>
              <a:chExt cx="825046" cy="7183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399400" y="6494132"/>
                <a:ext cx="825046" cy="718331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8183" y="7638862"/>
            <a:ext cx="3608514" cy="80001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261535" y="7638862"/>
            <a:ext cx="3742210" cy="80001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076298" y="3973926"/>
            <a:ext cx="6171429" cy="1852999"/>
            <a:chOff x="10076298" y="3973926"/>
            <a:chExt cx="6171429" cy="185299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76298" y="3973926"/>
              <a:ext cx="6171429" cy="185299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45991" y="8413452"/>
            <a:ext cx="7400992" cy="69634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5574156" y="6079588"/>
            <a:ext cx="6365202" cy="35714"/>
            <a:chOff x="5574156" y="6079588"/>
            <a:chExt cx="6365202" cy="3571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5574156" y="6079588"/>
              <a:ext cx="6365202" cy="3571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086038" y="3227914"/>
            <a:ext cx="2653282" cy="274903"/>
            <a:chOff x="2086038" y="3227914"/>
            <a:chExt cx="2653282" cy="27490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86038" y="3227914"/>
              <a:ext cx="2653282" cy="2749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477698" y="3227914"/>
            <a:ext cx="560979" cy="551590"/>
            <a:chOff x="1477698" y="3227914"/>
            <a:chExt cx="560979" cy="55159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7698" y="3227914"/>
              <a:ext cx="560979" cy="551590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1136119" y="3090752"/>
            <a:ext cx="6488143" cy="4279754"/>
            <a:chOff x="1136119" y="3090752"/>
            <a:chExt cx="6488143" cy="427975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6119" y="3090752"/>
              <a:ext cx="6488143" cy="427975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917941" y="3121640"/>
            <a:ext cx="6488143" cy="4260599"/>
            <a:chOff x="9917941" y="3121640"/>
            <a:chExt cx="6488143" cy="426059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17941" y="3121640"/>
              <a:ext cx="6488143" cy="4260599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1275" y="1505602"/>
            <a:ext cx="7549296" cy="7706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3252" y="3779504"/>
            <a:ext cx="486455" cy="550107"/>
            <a:chOff x="1553252" y="3779504"/>
            <a:chExt cx="486455" cy="5501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252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7698" y="3227914"/>
            <a:ext cx="560979" cy="551590"/>
            <a:chOff x="1477698" y="3227914"/>
            <a:chExt cx="560979" cy="5515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698" y="3227914"/>
              <a:ext cx="560979" cy="55159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341" y="1505602"/>
            <a:ext cx="3630534" cy="77062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083457" y="2949922"/>
            <a:ext cx="8118800" cy="5412533"/>
            <a:chOff x="5083457" y="2949922"/>
            <a:chExt cx="8118800" cy="541253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3457" y="2949922"/>
              <a:ext cx="8118800" cy="54125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608" y="1416154"/>
            <a:ext cx="3582401" cy="69634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76" y="492486"/>
            <a:ext cx="3226099" cy="137362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1299" y="-446265"/>
            <a:ext cx="9038870" cy="13455922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1407" y="-446265"/>
            <a:ext cx="9038870" cy="1345592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5263" y="-446265"/>
            <a:ext cx="9038870" cy="134559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3252" y="3779504"/>
            <a:ext cx="486455" cy="550107"/>
            <a:chOff x="1553252" y="3779504"/>
            <a:chExt cx="486455" cy="5501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252" y="3779504"/>
              <a:ext cx="486455" cy="55010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7698" y="3227914"/>
            <a:ext cx="560979" cy="551590"/>
            <a:chOff x="1477698" y="3227914"/>
            <a:chExt cx="560979" cy="5515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698" y="3227914"/>
              <a:ext cx="560979" cy="55159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067" y="491785"/>
            <a:ext cx="8364451" cy="138124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341" y="1505602"/>
            <a:ext cx="3630534" cy="77062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39472" y="3503709"/>
            <a:ext cx="7606771" cy="4259792"/>
            <a:chOff x="5339472" y="3503709"/>
            <a:chExt cx="7606771" cy="425979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9472" y="3503709"/>
              <a:ext cx="7606771" cy="4259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9441" y="4471321"/>
            <a:ext cx="7689418" cy="16509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9441" y="4471321"/>
            <a:ext cx="7689418" cy="165097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123" y="5025206"/>
            <a:ext cx="3695810" cy="7706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033" y="4463619"/>
            <a:ext cx="5716542" cy="165097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2728" y="4120966"/>
            <a:ext cx="4754584" cy="9186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033" y="4463619"/>
            <a:ext cx="5716542" cy="165097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2728" y="4120966"/>
            <a:ext cx="4754584" cy="91868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4356" y="5631323"/>
            <a:ext cx="4455736" cy="6371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363041" y="1088729"/>
            <a:ext cx="11559632" cy="8108256"/>
            <a:chOff x="3363041" y="1088729"/>
            <a:chExt cx="11559632" cy="81082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3041" y="1088729"/>
              <a:ext cx="11559632" cy="81082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202056" y="1274057"/>
            <a:ext cx="2114413" cy="549772"/>
            <a:chOff x="4202056" y="1274057"/>
            <a:chExt cx="2114413" cy="54977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2056" y="1274057"/>
              <a:ext cx="2114413" cy="54977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5034" y="1058923"/>
            <a:ext cx="1204631" cy="108995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119327" y="1274058"/>
            <a:ext cx="2114413" cy="549772"/>
            <a:chOff x="12119327" y="1274058"/>
            <a:chExt cx="2114413" cy="54977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19327" y="1274058"/>
              <a:ext cx="2114413" cy="54977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18987" y="1059304"/>
            <a:ext cx="1948536" cy="109368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2119327" y="5142857"/>
            <a:ext cx="2114413" cy="549772"/>
            <a:chOff x="12119327" y="5142857"/>
            <a:chExt cx="2114413" cy="54977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9327" y="5142857"/>
              <a:ext cx="2114413" cy="54977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31429" y="4928104"/>
            <a:ext cx="1908393" cy="109331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363041" y="4590476"/>
            <a:ext cx="2114413" cy="549772"/>
            <a:chOff x="3363041" y="4590476"/>
            <a:chExt cx="2114413" cy="5497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3041" y="4590476"/>
              <a:ext cx="2114413" cy="549772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68141" y="4365590"/>
            <a:ext cx="2076460" cy="115072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815249" y="5692630"/>
            <a:ext cx="2114413" cy="549772"/>
            <a:chOff x="5815249" y="5692630"/>
            <a:chExt cx="2114413" cy="54977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5249" y="5692630"/>
              <a:ext cx="2114413" cy="54977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9177" y="5459114"/>
            <a:ext cx="1789850" cy="110796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257117" y="1601488"/>
            <a:ext cx="3630914" cy="549772"/>
            <a:chOff x="7257117" y="1601488"/>
            <a:chExt cx="3630914" cy="54977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57117" y="1601488"/>
              <a:ext cx="3630914" cy="549772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86939" y="1495561"/>
            <a:ext cx="3226155" cy="10304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218" y="3303433"/>
            <a:ext cx="4038365" cy="91868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9583" y="3334321"/>
            <a:ext cx="4464708" cy="91868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542028" y="4933393"/>
            <a:ext cx="5682584" cy="3546108"/>
            <a:chOff x="2542028" y="4933393"/>
            <a:chExt cx="5682584" cy="35461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2028" y="4933393"/>
              <a:ext cx="5682584" cy="35461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142806" y="4902505"/>
            <a:ext cx="4848408" cy="3501628"/>
            <a:chOff x="11142806" y="4902505"/>
            <a:chExt cx="4848408" cy="35016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2806" y="4902505"/>
              <a:ext cx="4848408" cy="3501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453" y="3154516"/>
            <a:ext cx="2479413" cy="91868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661" y="3154516"/>
            <a:ext cx="2457660" cy="91868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404248" y="4953152"/>
            <a:ext cx="7190792" cy="3079501"/>
            <a:chOff x="9404248" y="4953152"/>
            <a:chExt cx="7190792" cy="307950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4248" y="4953152"/>
              <a:ext cx="7190792" cy="3079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81467" y="4850801"/>
            <a:ext cx="6171429" cy="3165289"/>
            <a:chOff x="1681467" y="4850801"/>
            <a:chExt cx="6171429" cy="316528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1467" y="4850801"/>
              <a:ext cx="6171429" cy="31652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232" y="3349766"/>
            <a:ext cx="2257117" cy="91868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678036" y="4942085"/>
            <a:ext cx="12929643" cy="1298451"/>
            <a:chOff x="2678036" y="4942085"/>
            <a:chExt cx="12929643" cy="129845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8036" y="4942085"/>
              <a:ext cx="12929643" cy="129845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78036" y="7245152"/>
            <a:ext cx="12929643" cy="1286026"/>
            <a:chOff x="2678036" y="7245152"/>
            <a:chExt cx="12929643" cy="128602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8036" y="7245152"/>
              <a:ext cx="12929643" cy="12860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5898" y="3297891"/>
            <a:ext cx="9288670" cy="91868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152565" y="4335864"/>
            <a:ext cx="1980583" cy="2596886"/>
            <a:chOff x="8152565" y="4335864"/>
            <a:chExt cx="1980583" cy="2596886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152565" y="4335864"/>
              <a:ext cx="1980583" cy="2596886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29475" y="5185236"/>
            <a:ext cx="2843716" cy="69634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2310" y="7305814"/>
            <a:ext cx="5910270" cy="91096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507321" y="9240964"/>
            <a:ext cx="3254240" cy="7231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9924156" cy="14040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37473" y="2940679"/>
            <a:ext cx="3053840" cy="1771296"/>
            <a:chOff x="1137473" y="2940679"/>
            <a:chExt cx="3053840" cy="1771296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473" y="2940679"/>
              <a:ext cx="3053840" cy="17712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30917" y="2773876"/>
            <a:ext cx="4209808" cy="2104904"/>
            <a:chOff x="6730917" y="2773876"/>
            <a:chExt cx="4209808" cy="210490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0917" y="2773876"/>
              <a:ext cx="4209808" cy="21049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46253" y="7774614"/>
            <a:ext cx="6171429" cy="1886551"/>
            <a:chOff x="746253" y="7774614"/>
            <a:chExt cx="6171429" cy="188655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253" y="7774614"/>
              <a:ext cx="6171429" cy="18865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45357" y="7774614"/>
            <a:ext cx="6171429" cy="2014214"/>
            <a:chOff x="8945357" y="7774614"/>
            <a:chExt cx="6171429" cy="20142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5357" y="7774614"/>
              <a:ext cx="6171429" cy="20142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56723" y="5819669"/>
            <a:ext cx="6171429" cy="1635429"/>
            <a:chOff x="10156723" y="5819669"/>
            <a:chExt cx="6171429" cy="1635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56723" y="5819669"/>
              <a:ext cx="6171429" cy="1635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831968" y="5473026"/>
            <a:ext cx="4021236" cy="1544066"/>
            <a:chOff x="3831968" y="5473026"/>
            <a:chExt cx="4021236" cy="154406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1968" y="5473026"/>
              <a:ext cx="4021236" cy="154406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600537" y="3321789"/>
            <a:ext cx="2079731" cy="1520803"/>
            <a:chOff x="12600537" y="3321789"/>
            <a:chExt cx="2079731" cy="152080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00537" y="3321789"/>
              <a:ext cx="2079731" cy="15208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813674" y="2621152"/>
            <a:ext cx="1122656" cy="604940"/>
            <a:chOff x="13813674" y="2621152"/>
            <a:chExt cx="1122656" cy="60494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10200000">
              <a:off x="13813674" y="2621152"/>
              <a:ext cx="1122656" cy="60494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016876" y="2107285"/>
            <a:ext cx="1926851" cy="97056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817" y="3164377"/>
            <a:ext cx="6363356" cy="91096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734084" y="4527269"/>
            <a:ext cx="10817545" cy="3269787"/>
            <a:chOff x="3734084" y="4527269"/>
            <a:chExt cx="10817545" cy="3269787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4084" y="4527269"/>
              <a:ext cx="10817545" cy="3269787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355" y="7966325"/>
            <a:ext cx="3696470" cy="91096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581" y="491785"/>
            <a:ext cx="6469775" cy="137971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311390" y="3156078"/>
            <a:ext cx="9662934" cy="2553912"/>
            <a:chOff x="4311390" y="3156078"/>
            <a:chExt cx="9662934" cy="255391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1390" y="3156078"/>
              <a:ext cx="9662934" cy="255391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40242" y="6280159"/>
            <a:ext cx="8005231" cy="2502876"/>
            <a:chOff x="5140242" y="6280159"/>
            <a:chExt cx="8005231" cy="250287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242" y="6280159"/>
              <a:ext cx="8005231" cy="2502876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360" y="1508974"/>
            <a:ext cx="1656810" cy="76271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057143" y="2884043"/>
            <a:ext cx="6171429" cy="5506045"/>
            <a:chOff x="6057143" y="2884043"/>
            <a:chExt cx="6171429" cy="55060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7143" y="2884043"/>
              <a:ext cx="6171429" cy="55060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6468" y="5787112"/>
            <a:ext cx="5498498" cy="120096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747773" y="3306786"/>
            <a:ext cx="10790167" cy="1836071"/>
            <a:chOff x="3747773" y="3306786"/>
            <a:chExt cx="10790167" cy="18360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7773" y="3306786"/>
              <a:ext cx="10790167" cy="18360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5517" y="6850087"/>
            <a:ext cx="2339060" cy="108584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4569" y="4333593"/>
            <a:ext cx="3705085" cy="1915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37473" y="2940679"/>
            <a:ext cx="3053840" cy="1771296"/>
            <a:chOff x="1137473" y="2940679"/>
            <a:chExt cx="3053840" cy="17712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7473" y="2940679"/>
              <a:ext cx="3053840" cy="17712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30917" y="2773876"/>
            <a:ext cx="4209808" cy="2104904"/>
            <a:chOff x="6730917" y="2773876"/>
            <a:chExt cx="4209808" cy="21049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0917" y="2773876"/>
              <a:ext cx="4209808" cy="21049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46253" y="7774614"/>
            <a:ext cx="6171429" cy="1886551"/>
            <a:chOff x="746253" y="7774614"/>
            <a:chExt cx="6171429" cy="18865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253" y="7774614"/>
              <a:ext cx="6171429" cy="18865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945357" y="7774614"/>
            <a:ext cx="6171429" cy="2014214"/>
            <a:chOff x="8945357" y="7774614"/>
            <a:chExt cx="6171429" cy="20142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5357" y="7774614"/>
              <a:ext cx="6171429" cy="20142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56723" y="5819669"/>
            <a:ext cx="6171429" cy="1635429"/>
            <a:chOff x="10156723" y="5819669"/>
            <a:chExt cx="6171429" cy="163542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56723" y="5819669"/>
              <a:ext cx="6171429" cy="1635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831968" y="5473026"/>
            <a:ext cx="4021236" cy="1544066"/>
            <a:chOff x="3831968" y="5473026"/>
            <a:chExt cx="4021236" cy="154406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968" y="5473026"/>
              <a:ext cx="4021236" cy="154406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600537" y="3321789"/>
            <a:ext cx="2079731" cy="1520803"/>
            <a:chOff x="12600537" y="3321789"/>
            <a:chExt cx="2079731" cy="15208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00537" y="3321789"/>
              <a:ext cx="2079731" cy="152080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813674" y="2621152"/>
            <a:ext cx="1122656" cy="604940"/>
            <a:chOff x="13813674" y="2621152"/>
            <a:chExt cx="1122656" cy="6049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0200000">
              <a:off x="13813674" y="2621152"/>
              <a:ext cx="1122656" cy="6049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016876" y="2107285"/>
            <a:ext cx="1926851" cy="97056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392993" y="5415868"/>
            <a:ext cx="11499728" cy="335671"/>
            <a:chOff x="3392993" y="5415868"/>
            <a:chExt cx="11499728" cy="335671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740000">
              <a:off x="3392993" y="5415868"/>
              <a:ext cx="11499728" cy="33567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630816" y="5445249"/>
            <a:ext cx="11330108" cy="335671"/>
            <a:chOff x="3630816" y="5445249"/>
            <a:chExt cx="11330108" cy="33567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920000">
              <a:off x="3630816" y="5445249"/>
              <a:ext cx="11330108" cy="335671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2067" y="492486"/>
            <a:ext cx="9924156" cy="1404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6938318" cy="13822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828" y="3029704"/>
            <a:ext cx="6783298" cy="101186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033" y="3938566"/>
            <a:ext cx="10263393" cy="995050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033" y="4841521"/>
            <a:ext cx="6925374" cy="99505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5536" y="5777993"/>
            <a:ext cx="5053065" cy="9954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6033" y="6781929"/>
            <a:ext cx="9706383" cy="99505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8757" y="7501540"/>
            <a:ext cx="1022535" cy="1563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67" y="492486"/>
            <a:ext cx="6938318" cy="138225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227" y="1511388"/>
            <a:ext cx="3608602" cy="696345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480000">
            <a:off x="4382647" y="6716078"/>
            <a:ext cx="6436774" cy="1092965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660000">
            <a:off x="4944805" y="7392261"/>
            <a:ext cx="6915421" cy="106491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20000">
            <a:off x="7760957" y="7429070"/>
            <a:ext cx="6733012" cy="104582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000">
            <a:off x="9202640" y="7326065"/>
            <a:ext cx="4563261" cy="98306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20000">
            <a:off x="4478882" y="8064660"/>
            <a:ext cx="10792555" cy="106638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00000">
            <a:off x="10074987" y="6991515"/>
            <a:ext cx="4471460" cy="10996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1440000">
            <a:off x="3956129" y="6779664"/>
            <a:ext cx="6638851" cy="10948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-480000">
            <a:off x="1949849" y="6922530"/>
            <a:ext cx="7099003" cy="109518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-660000">
            <a:off x="2882283" y="7596513"/>
            <a:ext cx="6915421" cy="106491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720000">
            <a:off x="5698434" y="7633321"/>
            <a:ext cx="6733012" cy="104582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20000">
            <a:off x="2409176" y="8245875"/>
            <a:ext cx="9584022" cy="106638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-1440000">
            <a:off x="1893606" y="6983916"/>
            <a:ext cx="6638851" cy="10948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-480000">
            <a:off x="8075749" y="6518418"/>
            <a:ext cx="6436774" cy="109296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-660000">
            <a:off x="8641859" y="7234012"/>
            <a:ext cx="6468174" cy="107110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720000">
            <a:off x="9717608" y="7469414"/>
            <a:ext cx="6733012" cy="104582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rot="120000">
            <a:off x="8686761" y="7382953"/>
            <a:ext cx="7621222" cy="105802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-1440000">
            <a:off x="7649231" y="6582005"/>
            <a:ext cx="6638851" cy="109481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-480000">
            <a:off x="5228456" y="5422436"/>
            <a:ext cx="6436774" cy="109296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-660000">
            <a:off x="5790614" y="6098619"/>
            <a:ext cx="6915421" cy="106491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720000">
            <a:off x="8606766" y="6135428"/>
            <a:ext cx="6733012" cy="104582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120000">
            <a:off x="5317508" y="6747982"/>
            <a:ext cx="9584022" cy="106638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-1440000">
            <a:off x="4857224" y="5686108"/>
            <a:ext cx="5621232" cy="1098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76" y="492486"/>
            <a:ext cx="3903775" cy="137971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933" y="4317753"/>
            <a:ext cx="5808770" cy="977970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072" y="6137384"/>
            <a:ext cx="8724065" cy="9779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0445" y="4471321"/>
            <a:ext cx="9920847" cy="1653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2023-09-02T11:31:21Z</dcterms:created>
  <dcterms:modified xsi:type="dcterms:W3CDTF">2023-09-02T11:31:21Z</dcterms:modified>
</cp:coreProperties>
</file>